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21"/>
            <a:ext cx="9154042" cy="68521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готовятся дикие звери к зиме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етел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5027" y="5411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0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40768"/>
            <a:ext cx="6170939" cy="5284569"/>
          </a:xfrm>
        </p:spPr>
      </p:pic>
      <p:pic>
        <p:nvPicPr>
          <p:cNvPr id="5" name="бел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600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0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шишки и орешки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594808" cy="5055294"/>
          </a:xfrm>
        </p:spPr>
      </p:pic>
    </p:spTree>
    <p:extLst>
      <p:ext uri="{BB962C8B-B14F-4D97-AF65-F5344CB8AC3E}">
        <p14:creationId xmlns:p14="http://schemas.microsoft.com/office/powerpoint/2010/main" val="99601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дупло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45495"/>
            <a:ext cx="7964775" cy="5312505"/>
          </a:xfrm>
        </p:spPr>
      </p:pic>
    </p:spTree>
    <p:extLst>
      <p:ext uri="{BB962C8B-B14F-4D97-AF65-F5344CB8AC3E}">
        <p14:creationId xmlns:p14="http://schemas.microsoft.com/office/powerpoint/2010/main" val="328656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белка с бельчатами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6871320" cy="5153490"/>
          </a:xfrm>
        </p:spPr>
      </p:pic>
    </p:spTree>
    <p:extLst>
      <p:ext uri="{BB962C8B-B14F-4D97-AF65-F5344CB8AC3E}">
        <p14:creationId xmlns:p14="http://schemas.microsoft.com/office/powerpoint/2010/main" val="40374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8" y="332656"/>
            <a:ext cx="8954992" cy="60486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Медведица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ы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9632" y="47251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0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медвежата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8028384" cy="5418945"/>
          </a:xfrm>
        </p:spPr>
      </p:pic>
    </p:spTree>
    <p:extLst>
      <p:ext uri="{BB962C8B-B14F-4D97-AF65-F5344CB8AC3E}">
        <p14:creationId xmlns:p14="http://schemas.microsoft.com/office/powerpoint/2010/main" val="23151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273538" cy="5505475"/>
          </a:xfrm>
        </p:spPr>
      </p:pic>
    </p:spTree>
    <p:extLst>
      <p:ext uri="{BB962C8B-B14F-4D97-AF65-F5344CB8AC3E}">
        <p14:creationId xmlns:p14="http://schemas.microsoft.com/office/powerpoint/2010/main" val="185168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548680"/>
            <a:ext cx="3178696" cy="868958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берлога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3"/>
            <a:ext cx="4876800" cy="3657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052" y="3254132"/>
            <a:ext cx="5859948" cy="360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заяц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84272"/>
            <a:ext cx="7610489" cy="5314658"/>
          </a:xfrm>
        </p:spPr>
      </p:pic>
      <p:pic>
        <p:nvPicPr>
          <p:cNvPr id="7" name="заяц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576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5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серые зайчата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</p:spTree>
    <p:extLst>
      <p:ext uri="{BB962C8B-B14F-4D97-AF65-F5344CB8AC3E}">
        <p14:creationId xmlns:p14="http://schemas.microsoft.com/office/powerpoint/2010/main" val="7983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белые зайчата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3"/>
            <a:ext cx="6840760" cy="5235753"/>
          </a:xfrm>
        </p:spPr>
      </p:pic>
    </p:spTree>
    <p:extLst>
      <p:ext uri="{BB962C8B-B14F-4D97-AF65-F5344CB8AC3E}">
        <p14:creationId xmlns:p14="http://schemas.microsoft.com/office/powerpoint/2010/main" val="351747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0908" cy="6085233"/>
          </a:xfrm>
        </p:spPr>
      </p:pic>
    </p:spTree>
    <p:extLst>
      <p:ext uri="{BB962C8B-B14F-4D97-AF65-F5344CB8AC3E}">
        <p14:creationId xmlns:p14="http://schemas.microsoft.com/office/powerpoint/2010/main" val="40423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22</Words>
  <Application>Microsoft Office PowerPoint</Application>
  <PresentationFormat>Экран (4:3)</PresentationFormat>
  <Paragraphs>11</Paragraphs>
  <Slides>13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Как готовятся дикие звери к зиме</vt:lpstr>
      <vt:lpstr>Медведица</vt:lpstr>
      <vt:lpstr>медвежата</vt:lpstr>
      <vt:lpstr>Презентация PowerPoint</vt:lpstr>
      <vt:lpstr>берлога</vt:lpstr>
      <vt:lpstr>заяц</vt:lpstr>
      <vt:lpstr>серые зайчата</vt:lpstr>
      <vt:lpstr>белые зайчата</vt:lpstr>
      <vt:lpstr>Презентация PowerPoint</vt:lpstr>
      <vt:lpstr>белка</vt:lpstr>
      <vt:lpstr>шишки и орешки</vt:lpstr>
      <vt:lpstr>дупло</vt:lpstr>
      <vt:lpstr>белка с бельчатами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готовятся дикие звери к зиме</dc:title>
  <dc:creator>Ок</dc:creator>
  <cp:lastModifiedBy>Ок</cp:lastModifiedBy>
  <cp:revision>4</cp:revision>
  <dcterms:created xsi:type="dcterms:W3CDTF">2020-11-22T20:18:23Z</dcterms:created>
  <dcterms:modified xsi:type="dcterms:W3CDTF">2020-11-23T06:29:12Z</dcterms:modified>
</cp:coreProperties>
</file>